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Lesson Planning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53348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Student’s </a:t>
            </a:r>
            <a:r>
              <a:rPr lang="en-US" sz="6000" b="1" dirty="0"/>
              <a:t>Taught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Approximately: 22,898 students taught.</a:t>
            </a:r>
          </a:p>
          <a:p>
            <a:r>
              <a:rPr lang="cs-CZ" sz="3200" b="1" dirty="0">
                <a:solidFill>
                  <a:schemeClr val="accent4">
                    <a:lumMod val="75000"/>
                  </a:schemeClr>
                </a:solidFill>
              </a:rPr>
              <a:t>YOU ARE ALL AMAZING!!!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8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Sharing Resources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How to </a:t>
            </a:r>
            <a:r>
              <a:rPr lang="fr-FR" sz="3200" b="1" dirty="0" err="1"/>
              <a:t>organize</a:t>
            </a:r>
            <a:r>
              <a:rPr lang="fr-FR" sz="3200" b="1" dirty="0"/>
              <a:t> </a:t>
            </a:r>
            <a:r>
              <a:rPr lang="fr-FR" sz="3200" b="1" dirty="0" err="1"/>
              <a:t>our</a:t>
            </a:r>
            <a:r>
              <a:rPr lang="fr-FR" sz="3200" b="1" dirty="0"/>
              <a:t> </a:t>
            </a:r>
            <a:r>
              <a:rPr lang="fr-FR" sz="3200" b="1" dirty="0" err="1"/>
              <a:t>lessons</a:t>
            </a:r>
            <a:r>
              <a:rPr lang="fr-FR" sz="3200" b="1" dirty="0"/>
              <a:t>?</a:t>
            </a:r>
          </a:p>
          <a:p>
            <a:pPr lvl="1"/>
            <a:r>
              <a:rPr lang="en-US" sz="3200" b="1" dirty="0"/>
              <a:t>By program, core content, etc.</a:t>
            </a:r>
          </a:p>
          <a:p>
            <a:r>
              <a:rPr lang="en-US" sz="3200" b="1" dirty="0"/>
              <a:t>Where to house them?</a:t>
            </a:r>
          </a:p>
          <a:p>
            <a:pPr lvl="1"/>
            <a:r>
              <a:rPr lang="en-US" sz="3200" b="1" dirty="0"/>
              <a:t>Wiki, shared folder, other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282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10</TotalTime>
  <Words>44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Sky</vt:lpstr>
      <vt:lpstr>Lesson Planning</vt:lpstr>
      <vt:lpstr>Student’s Taught</vt:lpstr>
      <vt:lpstr>Sharing Resources</vt:lpstr>
    </vt:vector>
  </TitlesOfParts>
  <Company>GSD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Planning</dc:title>
  <dc:creator>Granite Schools</dc:creator>
  <cp:lastModifiedBy>Granite Schools</cp:lastModifiedBy>
  <cp:revision>2</cp:revision>
  <dcterms:created xsi:type="dcterms:W3CDTF">2011-03-17T21:31:51Z</dcterms:created>
  <dcterms:modified xsi:type="dcterms:W3CDTF">2011-03-17T21:44:22Z</dcterms:modified>
</cp:coreProperties>
</file>